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PARA CALCULAR LA RUTA MÁS SEGURA Y ÓPTIMA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Utiliza una librería para dibujar el mapa y en el mapa grafica los tres caminos entre Eafit y Universidad Nacional. Por ejemplo, utiliza geopandas, pydeck o google maps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Otimización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481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2" name="Google Shape;482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2" name="Google Shape;492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5" name="Google Shape;495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0" name="Google Shape;560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8" name="Google Shape;568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</a:t>
            </a:r>
            <a:r>
              <a:rPr lang="en-US" i="1">
                <a:solidFill>
                  <a:schemeClr val="accent2"/>
                </a:solidFill>
              </a:rPr>
              <a:t>es 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1" name="Google Shape;571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6" name="Google Shape;576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monitores 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9" name="Google Shape;579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2" name="Google Shape;582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4" name="Google Shape;584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Para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Samuel Areiza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Investigar tipos de algoritmos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530718" y="4180675"/>
            <a:ext cx="2497944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Sara Maria Cano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Investigar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alternativas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solución</a:t>
            </a:r>
            <a:endParaRPr lang="en-US"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http://github.com/yourUserName/proyecto/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" name="Imagen 2" descr="Una persona con un vestido de flores&#10;&#10;Descripción generada automáticamente con confianza media">
            <a:extLst>
              <a:ext uri="{FF2B5EF4-FFF2-40B4-BE49-F238E27FC236}">
                <a16:creationId xmlns:a16="http://schemas.microsoft.com/office/drawing/2014/main" id="{93093D21-F6FE-02A1-5CA5-782FF702C9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37" t="946" r="12980" b="20387"/>
          <a:stretch/>
        </p:blipFill>
        <p:spPr>
          <a:xfrm>
            <a:off x="728527" y="1900800"/>
            <a:ext cx="2102041" cy="2193600"/>
          </a:xfrm>
          <a:prstGeom prst="ellipse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26142C-CFA8-6AA0-66D5-1D57A960E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115" y="1900800"/>
            <a:ext cx="2208609" cy="2193481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4268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5108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sea necesario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cambiar nada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soluci</a:t>
            </a:r>
            <a:r>
              <a:rPr lang="en-US" sz="2200" b="1">
                <a:solidFill>
                  <a:srgbClr val="FFFFFF"/>
                </a:solidFill>
              </a:rPr>
              <a:t>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 rot="10800000" flipH="1">
            <a:off x="3506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</a:t>
            </a:r>
            <a:r>
              <a:rPr lang="en-US" sz="2200">
                <a:solidFill>
                  <a:srgbClr val="001E33"/>
                </a:solidFill>
              </a:rPr>
              <a:t> que reducen tanto el acoso como la distancia</a:t>
            </a:r>
            <a:br>
              <a:rPr lang="en-US" sz="2200">
                <a:solidFill>
                  <a:srgbClr val="001E33"/>
                </a:solidFill>
              </a:rPr>
            </a:b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9" name="Google Shape;329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gráficas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3" name="Google Shape;333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5" name="Google Shape;335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339" name="Google Shape;339;p3"/>
            <p:cNvPicPr preferRelativeResize="0"/>
            <p:nvPr/>
          </p:nvPicPr>
          <p:blipFill rotWithShape="1">
            <a:blip r:embed="rId4">
              <a:alphaModFix/>
            </a:blip>
            <a:srcRect t="12021" b="11401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43" name="Google Shape;34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 NO, no sirve poner </a:t>
            </a:r>
            <a:r>
              <a:rPr lang="en-US" b="1">
                <a:solidFill>
                  <a:srgbClr val="ED7D31"/>
                </a:solidFill>
              </a:rPr>
              <a:t>‘n’.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8" name="Google Shape;358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1" name="Google Shape;361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i="1">
                <a:solidFill>
                  <a:schemeClr val="accent2"/>
                </a:solidFill>
              </a:rPr>
              <a:t>tercera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Primer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80" name="Google Shape;380;g13694941206_0_0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Segundo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4" name="Google Shape;394;gadd317ae2b_0_201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Tercer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1" name="Google Shape;411;g13694941206_0_16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1326</Words>
  <Application>Microsoft Office PowerPoint</Application>
  <PresentationFormat>Panorámica</PresentationFormat>
  <Paragraphs>189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Times New Roman</vt:lpstr>
      <vt:lpstr>Arial</vt:lpstr>
      <vt:lpstr>Calibri</vt:lpstr>
      <vt:lpstr>Fira Sans Extra Condensed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Sara Maria Cano</cp:lastModifiedBy>
  <cp:revision>4</cp:revision>
  <dcterms:created xsi:type="dcterms:W3CDTF">2020-06-26T14:36:07Z</dcterms:created>
  <dcterms:modified xsi:type="dcterms:W3CDTF">2022-08-22T01:36:59Z</dcterms:modified>
</cp:coreProperties>
</file>